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60" r:id="rId6"/>
    <p:sldId id="262" r:id="rId7"/>
    <p:sldId id="264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1F66E6-7FDE-40BD-B090-99E14B2D1DAD}" type="datetimeFigureOut">
              <a:rPr lang="ru-RU" smtClean="0"/>
              <a:t>21.01.2016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79E416-5F19-454E-BB6F-BBE5069981C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6172200" cy="1894362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Вам предстоят сложные переговоры: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6172200" cy="259228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Японский переговорный стиль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Румянцев </a:t>
            </a:r>
            <a:r>
              <a:rPr lang="ru-RU" sz="1900" dirty="0" smtClean="0">
                <a:solidFill>
                  <a:schemeClr val="tx1"/>
                </a:solidFill>
              </a:rPr>
              <a:t>Владимир </a:t>
            </a:r>
            <a:r>
              <a:rPr lang="ru-RU" sz="1900" dirty="0" smtClean="0">
                <a:solidFill>
                  <a:schemeClr val="tx1"/>
                </a:solidFill>
              </a:rPr>
              <a:t>Петрович,</a:t>
            </a:r>
          </a:p>
          <a:p>
            <a:r>
              <a:rPr lang="ru-RU" sz="1900" dirty="0" err="1" smtClean="0">
                <a:solidFill>
                  <a:schemeClr val="tx1"/>
                </a:solidFill>
              </a:rPr>
              <a:t>д</a:t>
            </a:r>
            <a:r>
              <a:rPr lang="ru-RU" sz="1900" dirty="0" err="1" smtClean="0">
                <a:solidFill>
                  <a:schemeClr val="tx1"/>
                </a:solidFill>
              </a:rPr>
              <a:t>.и.н</a:t>
            </a:r>
            <a:r>
              <a:rPr lang="ru-RU" sz="1900" dirty="0" smtClean="0">
                <a:solidFill>
                  <a:schemeClr val="tx1"/>
                </a:solidFill>
              </a:rPr>
              <a:t>, зав. кафедрой новой, новейшей истории</a:t>
            </a:r>
            <a:endParaRPr lang="en-US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и международных отношений ТГУ</a:t>
            </a:r>
            <a:endParaRPr lang="en-US" sz="1900" dirty="0">
              <a:solidFill>
                <a:schemeClr val="tx1"/>
              </a:solidFill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-387424"/>
            <a:ext cx="7414592" cy="3320390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79712" y="3068960"/>
            <a:ext cx="6172200" cy="1371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МЕСТО лекции в системе учебных курсов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Читается в рамках курса</a:t>
            </a:r>
            <a:r>
              <a:rPr lang="en-US" dirty="0"/>
              <a:t> </a:t>
            </a:r>
            <a:r>
              <a:rPr lang="ru-RU" dirty="0"/>
              <a:t>лекций по теме </a:t>
            </a:r>
            <a:r>
              <a:rPr lang="ru-RU" b="1" dirty="0"/>
              <a:t>«Дипломатия»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/>
              <a:t>специальность «международные отношения»:</a:t>
            </a:r>
          </a:p>
          <a:p>
            <a:pPr marL="0" indent="0">
              <a:buNone/>
              <a:defRPr/>
            </a:pPr>
            <a:r>
              <a:rPr lang="ru-RU" dirty="0"/>
              <a:t>модуль «Международные переговоры»</a:t>
            </a:r>
            <a:endParaRPr lang="en-US" dirty="0"/>
          </a:p>
          <a:p>
            <a:pPr>
              <a:defRPr/>
            </a:pPr>
            <a:r>
              <a:rPr lang="ru-RU" dirty="0"/>
              <a:t>Обучающие технологии:</a:t>
            </a:r>
          </a:p>
          <a:p>
            <a:pPr>
              <a:buFontTx/>
              <a:buChar char="-"/>
              <a:defRPr/>
            </a:pPr>
            <a:r>
              <a:rPr lang="ru-RU" dirty="0"/>
              <a:t>тренинги;</a:t>
            </a:r>
          </a:p>
          <a:p>
            <a:pPr>
              <a:buFontTx/>
              <a:buChar char="-"/>
              <a:defRPr/>
            </a:pPr>
            <a:r>
              <a:rPr lang="ru-RU" dirty="0"/>
              <a:t>ролевые игры;</a:t>
            </a:r>
          </a:p>
          <a:p>
            <a:pPr>
              <a:buFontTx/>
              <a:buChar char="-"/>
              <a:defRPr/>
            </a:pPr>
            <a:r>
              <a:rPr lang="en-US" dirty="0"/>
              <a:t>case-studies</a:t>
            </a:r>
          </a:p>
          <a:p>
            <a:pPr marL="0" indent="0">
              <a:buNone/>
              <a:defRPr/>
            </a:pPr>
            <a:r>
              <a:rPr lang="ru-RU" b="1" dirty="0"/>
              <a:t>Методическое обеспечение:</a:t>
            </a:r>
          </a:p>
          <a:p>
            <a:pPr marL="0" indent="0">
              <a:buNone/>
              <a:defRPr/>
            </a:pPr>
            <a:r>
              <a:rPr lang="ru-RU" dirty="0"/>
              <a:t>- учебное пособие «Дипломатия»;</a:t>
            </a:r>
          </a:p>
          <a:p>
            <a:pPr marL="0" indent="0">
              <a:buNone/>
              <a:defRPr/>
            </a:pPr>
            <a:r>
              <a:rPr lang="ru-RU" dirty="0"/>
              <a:t>- возможность дистанционного обучения;</a:t>
            </a:r>
          </a:p>
          <a:p>
            <a:pPr marL="0" indent="0">
              <a:buNone/>
              <a:defRPr/>
            </a:pPr>
            <a:r>
              <a:rPr lang="ru-RU" dirty="0"/>
              <a:t>- возможность электронного обучения (</a:t>
            </a:r>
            <a:r>
              <a:rPr lang="en-US" dirty="0"/>
              <a:t>Moodle</a:t>
            </a:r>
            <a:r>
              <a:rPr lang="ru-RU" dirty="0"/>
              <a:t>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9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Почему Япония?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88840"/>
            <a:ext cx="254680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61386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Трояновский Олег Александрович,</a:t>
            </a:r>
          </a:p>
          <a:p>
            <a:r>
              <a:rPr lang="ru-RU" b="1" dirty="0"/>
              <a:t>п</a:t>
            </a:r>
            <a:r>
              <a:rPr lang="ru-RU" b="1" dirty="0" smtClean="0"/>
              <a:t>осол </a:t>
            </a:r>
            <a:r>
              <a:rPr lang="ru-RU" b="1" dirty="0"/>
              <a:t>СССР в Японии в 1967-1976 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2348880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«Если вы научитесь вести переговоры с </a:t>
            </a:r>
            <a:r>
              <a:rPr lang="ru-RU" sz="2000" b="1" dirty="0" smtClean="0"/>
              <a:t>японцами</a:t>
            </a:r>
            <a:r>
              <a:rPr lang="ru-RU" sz="2000" b="1" dirty="0"/>
              <a:t>, </a:t>
            </a:r>
            <a:r>
              <a:rPr lang="ru-RU" sz="2000" b="1" dirty="0" smtClean="0"/>
              <a:t>то не встретите трудностей и с любыми другими восточными </a:t>
            </a:r>
            <a:r>
              <a:rPr lang="ru-RU" sz="2000" b="1" dirty="0"/>
              <a:t>партнерами. А если вы умеете вести переговоры на Востоке, то и на Западе для вас не будет </a:t>
            </a:r>
            <a:r>
              <a:rPr lang="ru-RU" sz="2000" b="1" dirty="0" smtClean="0"/>
              <a:t>сложностей»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345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Некоторые особенности японской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культуры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23728" y="1556792"/>
            <a:ext cx="7467600" cy="4873752"/>
          </a:xfrm>
        </p:spPr>
        <p:txBody>
          <a:bodyPr/>
          <a:lstStyle/>
          <a:p>
            <a:r>
              <a:rPr lang="ru-RU" sz="2800" dirty="0" smtClean="0"/>
              <a:t>Групповое сознание</a:t>
            </a:r>
          </a:p>
          <a:p>
            <a:r>
              <a:rPr lang="ru-RU" sz="2800" dirty="0" smtClean="0"/>
              <a:t>«Азиатские русские»</a:t>
            </a:r>
          </a:p>
          <a:p>
            <a:r>
              <a:rPr lang="ru-RU" sz="2800" dirty="0" err="1" smtClean="0"/>
              <a:t>Трудоголизм</a:t>
            </a:r>
            <a:endParaRPr lang="ru-RU" sz="2800" dirty="0" smtClean="0"/>
          </a:p>
          <a:p>
            <a:r>
              <a:rPr lang="ru-RU" sz="2800" dirty="0" smtClean="0"/>
              <a:t>Недосказанность</a:t>
            </a:r>
          </a:p>
          <a:p>
            <a:r>
              <a:rPr lang="ru-RU" sz="2800" dirty="0" smtClean="0"/>
              <a:t>Цивилизация стыда</a:t>
            </a:r>
          </a:p>
          <a:p>
            <a:r>
              <a:rPr lang="ru-RU" sz="2800" dirty="0"/>
              <a:t>«Неподвижная мудрость»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 descr="http://historylib.org/historybooks/CHarlz-Dann-_Traditsionnaya-YAponiya--Byt--religiya--kultura/_0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62238"/>
            <a:ext cx="2997684" cy="22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Подготовка к переговорам. Основы делового этикета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096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06" y="5614144"/>
            <a:ext cx="1836812" cy="11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87" y="134076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06" y="2636912"/>
            <a:ext cx="16637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02" y="4005064"/>
            <a:ext cx="215741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Начало переговоров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675159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273225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Переговоры между делегациями Российской и Японской империй в Портсмуте, 1905 г.</a:t>
            </a:r>
          </a:p>
        </p:txBody>
      </p:sp>
    </p:spTree>
    <p:extLst>
      <p:ext uri="{BB962C8B-B14F-4D97-AF65-F5344CB8AC3E}">
        <p14:creationId xmlns:p14="http://schemas.microsoft.com/office/powerpoint/2010/main" val="20752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Агрессивный стиль на переговорах: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как реагировать?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87824" y="1600200"/>
            <a:ext cx="4936976" cy="21168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www.k2x2.info/delovaja_literatura/zhestkie_peregovory_pobedit_nelzja_proigrat/_1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700808"/>
            <a:ext cx="5634569" cy="32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Специфика ведения переговоров </a:t>
            </a:r>
            <a:r>
              <a:rPr lang="ru-RU" b="1" dirty="0" smtClean="0">
                <a:solidFill>
                  <a:schemeClr val="tx1"/>
                </a:solidFill>
              </a:rPr>
              <a:t>с японцами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601236" cy="414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3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Роль неформального общения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381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4632176" cy="46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Деловые контакты с восточными партнерами</Template>
  <TotalTime>1107</TotalTime>
  <Words>192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Вам предстоят сложные переговоры:</vt:lpstr>
      <vt:lpstr>МЕСТО лекции в системе учебных курсов</vt:lpstr>
      <vt:lpstr>Почему Япония?</vt:lpstr>
      <vt:lpstr>Некоторые особенности японской культуры </vt:lpstr>
      <vt:lpstr>Подготовка к переговорам. Основы делового этикета</vt:lpstr>
      <vt:lpstr>Начало переговоров</vt:lpstr>
      <vt:lpstr>Агрессивный стиль на переговорах: как реагировать?</vt:lpstr>
      <vt:lpstr>Специфика ведения переговоров с японцами</vt:lpstr>
      <vt:lpstr>Роль неформального общения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Деловые контакты с восточными партнерами</dc:title>
  <dc:creator>Вова</dc:creator>
  <cp:lastModifiedBy>Вова</cp:lastModifiedBy>
  <cp:revision>35</cp:revision>
  <dcterms:created xsi:type="dcterms:W3CDTF">2015-11-26T05:53:16Z</dcterms:created>
  <dcterms:modified xsi:type="dcterms:W3CDTF">2016-01-21T11:33:02Z</dcterms:modified>
</cp:coreProperties>
</file>